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85" r:id="rId3"/>
    <p:sldId id="287" r:id="rId4"/>
    <p:sldId id="263" r:id="rId5"/>
    <p:sldId id="299" r:id="rId6"/>
    <p:sldId id="294" r:id="rId7"/>
    <p:sldId id="288" r:id="rId8"/>
    <p:sldId id="290" r:id="rId9"/>
    <p:sldId id="293" r:id="rId10"/>
    <p:sldId id="300" r:id="rId11"/>
    <p:sldId id="283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BE112-2A25-4955-9DF3-0692522C0945}" v="34" dt="2025-03-19T15:39:49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8DB2-35A7-4102-AE0B-30D95D43C1AE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BEBD-5CCF-4074-9994-BD786C9B04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83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D475D-4208-C122-1CFE-9C5EB9CB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3FDA30D-B73E-32C5-CBBF-B4E5EC388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582B43C-D142-2A11-3F0F-CE0DFC0BE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87D6F3F-CB2B-AEE9-C0CA-0C52A17B0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638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186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6AC4A-D5C5-FDFB-799E-5FBA2D0B3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0D5C564-BC51-896A-0D6C-CCE63BDA1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5C6BDBE-8A9C-1AF1-92FF-F824A2925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6AF8DA3-80A6-71BD-E1ED-518CE8257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04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CF6EB-6EDE-8D08-23C0-ACB5782DE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951231D-1D06-D5EC-1F10-B4D2C26B3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38F100-00D6-1DC4-FD5B-D672EF1B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4F2FC9-6E97-9B51-0F23-8A32AEE0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96748AF-C8CE-DD16-6E74-EE12FF8D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570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16CB0-EED9-5F26-AC25-6E4A732B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357617-C77D-CD99-02FD-1FA86F21C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87E908-CA8A-FA17-521F-710D7B23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1BA1B5-9982-B1F0-C50A-F063F006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FF8C3D-14A0-9AE4-6E38-5F587FA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6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1553B51-49A0-88AD-54F5-D476C1055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680E0EF-99C9-A56A-2975-443BFD19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80B690-19A9-591A-6E8F-182DBBD0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6D5203C-685C-7E4A-13BB-D87058DE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4923D7-E971-CF23-9435-F7F2274C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91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/>
              <a:t>Titel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23" name="Pladsholder til tekst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20" name="Pladsholder til tekst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22" name="Pladsholder til tekst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a-DK" noProof="0"/>
              <a:t>Klik for at tilføje undertitel</a:t>
            </a:r>
          </a:p>
        </p:txBody>
      </p:sp>
      <p:sp>
        <p:nvSpPr>
          <p:cNvPr id="24" name="Pladsholder til tekst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a-DK" noProof="0"/>
              <a:t>Klik for at tilføje tekst</a:t>
            </a:r>
          </a:p>
        </p:txBody>
      </p:sp>
      <p:sp>
        <p:nvSpPr>
          <p:cNvPr id="16" name="Pladsholder til dato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da-DK" noProof="0"/>
              <a:t>20XX</a:t>
            </a:r>
          </a:p>
        </p:txBody>
      </p:sp>
      <p:sp>
        <p:nvSpPr>
          <p:cNvPr id="17" name="Pladsholder til sidefod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Forretningspræsentation</a:t>
            </a:r>
          </a:p>
        </p:txBody>
      </p:sp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53518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EFF18-AAF9-7788-25A5-222F5FA8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8C8BA-2302-6F69-61C4-3C6BF76F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AF717A-D747-8C74-7446-F1E079BF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33960-76B8-1351-E870-391A9DA0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7D1872-432E-590D-5A45-326511B5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08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AB80A-6603-31F2-1DDA-A7558479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C48A08-2F41-E5C3-2807-A03D882A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EFEE7F-998C-BFCE-7613-CEE5B483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00CF03-4372-8AB7-C8B1-820959E7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A897E7-3753-DAB4-7EE9-319A6EAD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037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6012C-EA52-6383-E7CA-CFC044E9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130D1-BB98-93FE-E5FC-F6ABF079C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C4B2FF-48FB-D05E-5F8F-8824DE0BB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F2A781-7D81-55B9-D058-81A148F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8929532-75C9-3F0A-3A4C-21FD3A05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11351F6-D45A-E072-7220-39031BFB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40258-6F9A-F59B-1A93-9A99A8AE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2465C4-735D-4980-04D9-287616A99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427F98-0306-4A1F-9C10-2F0D7FF32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D79AB01-75C2-0116-7E18-058DB429D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6DA9A4-C4B0-5A6C-BDB6-F6F767C68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F596115-51DD-AC1F-CA48-4459C482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A260D8F-51DE-34AF-BD41-A96EDB16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A7DE50B-3C08-1731-F789-4CEE6E25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BAE8F-DC0D-3E3C-86FB-9900779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3C0177-6596-9DB0-57E9-23B70C32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8E902D4-E876-B791-2987-8DD1C4B4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EDE5A8-0000-68D8-24B6-AD0AF84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2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CCCCEFF-56D0-586C-FF75-A74CDF7A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48C8F3D-5AFA-13E5-1262-B09F54AA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BB9075-E62A-E8E1-36FC-0B12B9FE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1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1A440-A88C-00E6-EC31-E8423A74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13C6FA-0485-01E7-A739-1CA75725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C5BA04-7C08-C2C0-7A69-9DC463105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1F982B4-3BF4-F455-A460-07CE8EBF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36F677C-B5BF-B6EA-DDA1-A83594AD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5BE9AB-62EA-6B14-8EBC-F0DB73B2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90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0A895-0C34-2B6B-B0ED-3A354947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B04AD8A-0738-C83A-C939-CBAD295D7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484E21-4CB2-7687-AC3D-B475BAB0E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0317A0-9822-9AAD-F103-45572B26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E0C306-A93F-D7BD-8080-29603F1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1D9B9EF-0CD8-AE40-1D31-EDEA40CD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9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7814DFD-2994-A75B-8634-E17C97A5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905FF5-B66E-09E0-3520-8B7B8FDB8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4C96A0-7D68-3433-EBA7-3CB9F056E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51927F-53D3-416C-8E12-19B3A8748AF8}" type="datetimeFigureOut">
              <a:rPr lang="da-DK" smtClean="0"/>
              <a:t>22-03-2025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15261C-EDBC-8C73-3844-F123AA5E1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2F8E99-B2E9-8F19-685E-D1C8C2F24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1D2D5-6337-4244-BBC4-5D6E54878C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31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 descr="Havudsigt med klitter og strandgræs">
            <a:extLst>
              <a:ext uri="{FF2B5EF4-FFF2-40B4-BE49-F238E27FC236}">
                <a16:creationId xmlns:a16="http://schemas.microsoft.com/office/drawing/2014/main" id="{71DA0460-5105-7ED5-02D1-1C7C985A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8D408E-D444-E25C-FD04-A8C7BDC9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Medlemsundersøgelse</a:t>
            </a:r>
            <a:b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Grundejerforeningen Strandgaarden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28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2B1-9076-5EB7-6052-65D66086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dsholder til slidenummer 324">
            <a:extLst>
              <a:ext uri="{FF2B5EF4-FFF2-40B4-BE49-F238E27FC236}">
                <a16:creationId xmlns:a16="http://schemas.microsoft.com/office/drawing/2014/main" id="{E93D900B-2FA8-436C-2C13-452CF3BC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EA87306C-81BA-4795-A5CA-9392456A8C1E}" type="slidenum">
              <a:rPr lang="da-DK" smtClean="0"/>
              <a:pPr rtl="0"/>
              <a:t>10</a:t>
            </a:fld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3DF43CC-AD1C-8F20-7523-877CCD01168A}"/>
              </a:ext>
            </a:extLst>
          </p:cNvPr>
          <p:cNvSpPr txBox="1"/>
          <p:nvPr/>
        </p:nvSpPr>
        <p:spPr>
          <a:xfrm>
            <a:off x="4387065" y="1787699"/>
            <a:ext cx="4361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Bestyrelsen drøfter de indkomne 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Information på gf-strandgaarden.dk</a:t>
            </a:r>
          </a:p>
          <a:p>
            <a:endParaRPr lang="da-DK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el 25">
            <a:extLst>
              <a:ext uri="{FF2B5EF4-FFF2-40B4-BE49-F238E27FC236}">
                <a16:creationId xmlns:a16="http://schemas.microsoft.com/office/drawing/2014/main" id="{247F4997-F93E-A3FA-108F-AA715A962E5F}"/>
              </a:ext>
            </a:extLst>
          </p:cNvPr>
          <p:cNvSpPr txBox="1">
            <a:spLocks/>
          </p:cNvSpPr>
          <p:nvPr/>
        </p:nvSpPr>
        <p:spPr>
          <a:xfrm>
            <a:off x="900994" y="941300"/>
            <a:ext cx="2070806" cy="1226625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accent5"/>
                </a:solidFill>
              </a:rPr>
              <a:t>Næste skridt?</a:t>
            </a:r>
          </a:p>
        </p:txBody>
      </p:sp>
    </p:spTree>
    <p:extLst>
      <p:ext uri="{BB962C8B-B14F-4D97-AF65-F5344CB8AC3E}">
        <p14:creationId xmlns:p14="http://schemas.microsoft.com/office/powerpoint/2010/main" val="6655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Græs med bade">
            <a:extLst>
              <a:ext uri="{FF2B5EF4-FFF2-40B4-BE49-F238E27FC236}">
                <a16:creationId xmlns:a16="http://schemas.microsoft.com/office/drawing/2014/main" id="{F1CDEAF8-4082-7814-C74D-C13F230C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45" name="Rectangle 3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DB3B897-9D09-5879-82DE-A36C3D40A0A6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 FOR JERES SVAR</a:t>
            </a:r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CF710-AF01-9399-9951-CB5D6CB1A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>
            <a:extLst>
              <a:ext uri="{FF2B5EF4-FFF2-40B4-BE49-F238E27FC236}">
                <a16:creationId xmlns:a16="http://schemas.microsoft.com/office/drawing/2014/main" id="{60FE9F02-D67D-ADD6-819A-59E99EFE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94" y="1129553"/>
            <a:ext cx="2070806" cy="1226625"/>
          </a:xfrm>
          <a:ln>
            <a:solidFill>
              <a:schemeClr val="accent5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da-DK" dirty="0">
                <a:solidFill>
                  <a:schemeClr val="accent5"/>
                </a:solidFill>
              </a:rPr>
              <a:t>Hvorfor</a:t>
            </a:r>
            <a:r>
              <a:rPr lang="da-DK" dirty="0"/>
              <a:t> </a:t>
            </a:r>
            <a:r>
              <a:rPr lang="da-DK" dirty="0">
                <a:solidFill>
                  <a:schemeClr val="accent5"/>
                </a:solidFill>
              </a:rPr>
              <a:t>spørger vi? </a:t>
            </a:r>
          </a:p>
        </p:txBody>
      </p:sp>
      <p:sp>
        <p:nvSpPr>
          <p:cNvPr id="325" name="Pladsholder til slidenummer 324">
            <a:extLst>
              <a:ext uri="{FF2B5EF4-FFF2-40B4-BE49-F238E27FC236}">
                <a16:creationId xmlns:a16="http://schemas.microsoft.com/office/drawing/2014/main" id="{DC55244C-139D-E0C2-DE8C-ACDCD4187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EA87306C-81BA-4795-A5CA-9392456A8C1E}" type="slidenum">
              <a:rPr lang="da-DK" smtClean="0"/>
              <a:pPr rtl="0"/>
              <a:t>2</a:t>
            </a:fld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74F34CB-370A-BB33-ECAA-E8ADF6F332DA}"/>
              </a:ext>
            </a:extLst>
          </p:cNvPr>
          <p:cNvSpPr txBox="1"/>
          <p:nvPr/>
        </p:nvSpPr>
        <p:spPr>
          <a:xfrm>
            <a:off x="4231043" y="2438148"/>
            <a:ext cx="54239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Dalende interesse for fælles arrangementer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Nysgerrige på medlemmers forventninger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Skal vi overhovedet have fælles arrangementer?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Hvis ja – på hvilke præmisser?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0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vardiagram i Analyse. Titel på spørgsmål: Vælg den status, der er mest rigtig for jeres matrikel (sæt kryds). Antal svar: 36 svar.">
            <a:extLst>
              <a:ext uri="{FF2B5EF4-FFF2-40B4-BE49-F238E27FC236}">
                <a16:creationId xmlns:a16="http://schemas.microsoft.com/office/drawing/2014/main" id="{AE3B0B07-E030-1676-A22A-6D55E54C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322BD54C-AB8D-4B3B-836D-ABFFFE5D7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1042" y="652826"/>
            <a:ext cx="4512266" cy="426393"/>
          </a:xfrm>
        </p:spPr>
        <p:txBody>
          <a:bodyPr rtlCol="0"/>
          <a:lstStyle/>
          <a:p>
            <a:pPr rtl="0"/>
            <a:endParaRPr lang="da-DK" dirty="0"/>
          </a:p>
          <a:p>
            <a:pPr rtl="0"/>
            <a:endParaRPr lang="da-DK" dirty="0"/>
          </a:p>
          <a:p>
            <a:pPr rtl="0"/>
            <a:endParaRPr lang="da-DK" dirty="0"/>
          </a:p>
          <a:p>
            <a:pPr rtl="0"/>
            <a:endParaRPr lang="da-DK" dirty="0"/>
          </a:p>
        </p:txBody>
      </p:sp>
      <p:sp>
        <p:nvSpPr>
          <p:cNvPr id="325" name="Pladsholder til slidenummer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EA87306C-81BA-4795-A5CA-9392456A8C1E}" type="slidenum">
              <a:rPr lang="da-DK" smtClean="0"/>
              <a:pPr rtl="0"/>
              <a:t>4</a:t>
            </a:fld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03338E2-E4DF-EB2F-A3DA-F8FB2440E4A7}"/>
              </a:ext>
            </a:extLst>
          </p:cNvPr>
          <p:cNvSpPr txBox="1"/>
          <p:nvPr/>
        </p:nvSpPr>
        <p:spPr>
          <a:xfrm>
            <a:off x="4387065" y="1767155"/>
            <a:ext cx="7068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Hvilke fælles interesser skal grundejerforeningen stå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Vedligeholde veje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Håndhæve regler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5">
                    <a:lumMod val="50000"/>
                  </a:schemeClr>
                </a:solidFill>
              </a:rPr>
              <a:t>Understøtte fællesskabet 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D2606B02-852A-6054-936D-C8E54ACE25FC}"/>
              </a:ext>
            </a:extLst>
          </p:cNvPr>
          <p:cNvSpPr txBox="1"/>
          <p:nvPr/>
        </p:nvSpPr>
        <p:spPr>
          <a:xfrm>
            <a:off x="4395628" y="3779177"/>
            <a:ext cx="65771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Hvilke aktiviteter savner du som medlem?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Noget, der involverer alle aldersgrupper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Arrangementer, der styrker kendskab og fællesskab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Fællesspisning – fx før generalforsamling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kern="10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Vejfest, fastelavn m.v. 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el 25">
            <a:extLst>
              <a:ext uri="{FF2B5EF4-FFF2-40B4-BE49-F238E27FC236}">
                <a16:creationId xmlns:a16="http://schemas.microsoft.com/office/drawing/2014/main" id="{DD19A697-04A4-48C6-8301-5BA0036E2467}"/>
              </a:ext>
            </a:extLst>
          </p:cNvPr>
          <p:cNvSpPr txBox="1">
            <a:spLocks/>
          </p:cNvSpPr>
          <p:nvPr/>
        </p:nvSpPr>
        <p:spPr>
          <a:xfrm>
            <a:off x="390419" y="941300"/>
            <a:ext cx="3061698" cy="1226625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accent5"/>
                </a:solidFill>
              </a:rPr>
              <a:t>Overskriften på jeres svar</a:t>
            </a:r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vardiagram i Analyse. Titel på spørgsmål: Familiearrangement (fx søndag eftermiddag) . Antal svar: 36 svar.">
            <a:extLst>
              <a:ext uri="{FF2B5EF4-FFF2-40B4-BE49-F238E27FC236}">
                <a16:creationId xmlns:a16="http://schemas.microsoft.com/office/drawing/2014/main" id="{BC313069-2A89-5E05-DA20-EA14B6CA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4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vardiagram i Analyse. Titel på spørgsmål: Banko (en hverdagsaften). Antal svar: 38 svar.">
            <a:extLst>
              <a:ext uri="{FF2B5EF4-FFF2-40B4-BE49-F238E27FC236}">
                <a16:creationId xmlns:a16="http://schemas.microsoft.com/office/drawing/2014/main" id="{086CFD26-FE0D-9110-842D-A44BABBFB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4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vardiagram i Analyse. Titel på spørgsmål: Eksternt oplæg inden generalforsamlingen . Antal svar: 38 svar.">
            <a:extLst>
              <a:ext uri="{FF2B5EF4-FFF2-40B4-BE49-F238E27FC236}">
                <a16:creationId xmlns:a16="http://schemas.microsoft.com/office/drawing/2014/main" id="{37E797BC-0C29-A4C7-6AAD-2B0DB41B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20133-4E30-42D9-C500-9F70514F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vardiagram i Analyse. Titel på spørgsmål: Er du indstillet på eventuelt at hjælpe til ved et arrangement?. Antal svar: 38 svar.">
            <a:extLst>
              <a:ext uri="{FF2B5EF4-FFF2-40B4-BE49-F238E27FC236}">
                <a16:creationId xmlns:a16="http://schemas.microsoft.com/office/drawing/2014/main" id="{8CB008DA-F88B-FC89-5BFC-A708BA68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8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vardiagram i Analyse. Titel på spørgsmål: Hvad er din holdning til egenbetaling ved et arrangement? . Antal svar: 38 svar.">
            <a:extLst>
              <a:ext uri="{FF2B5EF4-FFF2-40B4-BE49-F238E27FC236}">
                <a16:creationId xmlns:a16="http://schemas.microsoft.com/office/drawing/2014/main" id="{B8BD4345-331A-EA72-E57C-7A4CE72E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1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104</Words>
  <Application>Microsoft Office PowerPoint</Application>
  <PresentationFormat>Widescreen</PresentationFormat>
  <Paragraphs>29</Paragraphs>
  <Slides>11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Verdana</vt:lpstr>
      <vt:lpstr>Office-tema</vt:lpstr>
      <vt:lpstr>Medlemsundersøgelse Grundejerforeningen Strandgaarden</vt:lpstr>
      <vt:lpstr>Hvorfor spørger vi?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Pension 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Majbritt Ingemann Christensen</dc:creator>
  <cp:lastModifiedBy>Helle Gullacksen</cp:lastModifiedBy>
  <cp:revision>2</cp:revision>
  <dcterms:created xsi:type="dcterms:W3CDTF">2025-03-18T09:31:26Z</dcterms:created>
  <dcterms:modified xsi:type="dcterms:W3CDTF">2025-03-22T12:43:41Z</dcterms:modified>
</cp:coreProperties>
</file>